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Gmarket Sans Bold" panose="020B0600000101010101" charset="-127"/>
      <p:bold r:id="rId10"/>
    </p:embeddedFont>
    <p:embeddedFont>
      <p:font typeface="Gmarket Sans Medium" panose="020B0600000101010101" charset="-127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rompt Bold" panose="020B0600000101010101" charset="-34"/>
      <p:bold r:id="rId16"/>
    </p:embeddedFont>
    <p:embeddedFont>
      <p:font typeface="Prompt Semibold Italic" panose="020B0600000101010101" charset="-34"/>
      <p:boldItalic r:id="rId17"/>
    </p:embeddedFont>
    <p:embeddedFont>
      <p:font typeface="Prompt-Medium" panose="00000600000000000000" charset="-34"/>
      <p:bold r:id="rId18"/>
    </p:embeddedFont>
    <p:embeddedFont>
      <p:font typeface="Prompt-Regular" panose="020B0600000101010101" charset="-3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5.png"/><Relationship Id="rId7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2801600" y="4800600"/>
            <a:ext cx="1054100" cy="786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610600" y="-6604000"/>
            <a:ext cx="1054100" cy="16217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73200" y="1358900"/>
            <a:ext cx="6972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Prompt-Regular"/>
              </a:rPr>
              <a:t>Visual Designer KIM MIRI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4152900" y="5130800"/>
            <a:ext cx="103886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4483100"/>
            <a:ext cx="1143000" cy="1143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73200" y="8585200"/>
            <a:ext cx="5537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Prompt-Regular"/>
              </a:rPr>
              <a:t>Contact. 010.1234.5678  miri@miri.com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2052300" y="5118100"/>
            <a:ext cx="10388600" cy="12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100" y="8610600"/>
            <a:ext cx="2159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100" y="8610600"/>
            <a:ext cx="2159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7400" y="8610600"/>
            <a:ext cx="2159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977900"/>
            <a:ext cx="162052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" y="2019300"/>
            <a:ext cx="162052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" y="8191500"/>
            <a:ext cx="162052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" y="9258300"/>
            <a:ext cx="162052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877300" y="8724900"/>
            <a:ext cx="10541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0845800" y="8724900"/>
            <a:ext cx="10541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2814300" y="8724900"/>
            <a:ext cx="10541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4782800" y="8724900"/>
            <a:ext cx="10541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779000" y="8585200"/>
            <a:ext cx="1358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/>
                </a:solidFill>
                <a:latin typeface="Prompt-Regular"/>
              </a:rPr>
              <a:t>Branding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09400" y="8585200"/>
            <a:ext cx="1358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/>
                </a:solidFill>
                <a:latin typeface="Prompt-Regular"/>
              </a:rPr>
              <a:t>Package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77900" y="8585200"/>
            <a:ext cx="1358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/>
                </a:solidFill>
                <a:latin typeface="Prompt-Regular"/>
              </a:rPr>
              <a:t>Graphic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900400" y="8585200"/>
            <a:ext cx="825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/>
                </a:solidFill>
                <a:latin typeface="Prompt-Regular"/>
              </a:rPr>
              <a:t>Web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73200" y="4267200"/>
            <a:ext cx="90043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900" b="0" i="0" u="none" strike="noStrike" spc="-100">
                <a:solidFill>
                  <a:srgbClr val="333333"/>
                </a:solidFill>
                <a:latin typeface="Gmarket Sans Bold"/>
              </a:rPr>
              <a:t>PORTFOLIO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3300" y="4114800"/>
            <a:ext cx="5892800" cy="622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128000" y="-6096000"/>
            <a:ext cx="3124200" cy="17284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85900" y="457200"/>
            <a:ext cx="6972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Prompt-Regular"/>
              </a:rPr>
              <a:t>Visual Designer KIM MIRI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5900" y="2590800"/>
            <a:ext cx="69469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800" b="0" i="0" u="none" strike="noStrike" spc="-100">
                <a:solidFill>
                  <a:srgbClr val="E4CEEF"/>
                </a:solidFill>
                <a:latin typeface="Gmarket Sans Bold"/>
              </a:rPr>
              <a:t>ABOUT ME.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4152900" y="5130800"/>
            <a:ext cx="103886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977900"/>
            <a:ext cx="174625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5700" y="508000"/>
            <a:ext cx="2159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0" y="508000"/>
            <a:ext cx="2159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5000" y="508000"/>
            <a:ext cx="2159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4102100"/>
            <a:ext cx="176149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73200" y="5435600"/>
            <a:ext cx="93472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안녕하세요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디자이너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김미리입니다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자기소개를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작성해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주세요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폰트는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G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마켓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산스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16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입니다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자기소개를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작성해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주세요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폰트는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G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마켓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산스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16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입니다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자기소개를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작성해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주세요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폰트는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G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마켓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산스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16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입니다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자기소개를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작성해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주세요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폰트는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G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마켓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산스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16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입니다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자기소개를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작성해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주세요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폰트는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G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마켓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산스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16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입니다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자기소개를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작성해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주세요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폰트는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G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마켓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산스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16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입니다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자기소개를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작성해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주세요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폰트는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G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마켓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산스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16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입니다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자기소개를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작성해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주세요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폰트는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G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마켓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산스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16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입니다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자기소개를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작성해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주세요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폰트는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G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마켓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산스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16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입니다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자기소개를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작성해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주세요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폰트는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G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마켓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산스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16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입니다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자기소개를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작성해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주세요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폰트는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G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마켓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산스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16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입니다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자기소개를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작성해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주세요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폰트는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G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마켓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산스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16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입니다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자기소개를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작성해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주세요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폰트는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G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마켓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산스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16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입니다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9296400" y="7251700"/>
            <a:ext cx="62865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106900" y="9537700"/>
            <a:ext cx="254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Prompt-Regular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85900" y="9563100"/>
            <a:ext cx="3403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787878"/>
                </a:solidFill>
                <a:latin typeface="Gmarket Sans Medium"/>
              </a:rPr>
              <a:t>*</a:t>
            </a:r>
            <a:r>
              <a:rPr lang="ko-KR" sz="1200" b="0" i="0" u="none" strike="noStrike">
                <a:solidFill>
                  <a:srgbClr val="787878"/>
                </a:solidFill>
                <a:ea typeface="Gmarket Sans Medium"/>
              </a:rPr>
              <a:t>이</a:t>
            </a:r>
            <a:r>
              <a:rPr lang="en-US" sz="12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787878"/>
                </a:solidFill>
                <a:ea typeface="Gmarket Sans Medium"/>
              </a:rPr>
              <a:t>템플릿에</a:t>
            </a:r>
            <a:r>
              <a:rPr lang="en-US" sz="12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787878"/>
                </a:solidFill>
                <a:ea typeface="Gmarket Sans Medium"/>
              </a:rPr>
              <a:t>사용된</a:t>
            </a:r>
            <a:r>
              <a:rPr lang="en-US" sz="12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787878"/>
                </a:solidFill>
                <a:ea typeface="Gmarket Sans Medium"/>
              </a:rPr>
              <a:t>이미지는</a:t>
            </a:r>
            <a:r>
              <a:rPr lang="en-US" sz="1200" b="0" i="0" u="none" strike="noStrike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787878"/>
                </a:solidFill>
                <a:ea typeface="Gmarket Sans Medium"/>
              </a:rPr>
              <a:t>홍보용입니다</a:t>
            </a:r>
            <a:r>
              <a:rPr lang="en-US" sz="1200" b="0" i="0" u="none" strike="noStrike">
                <a:solidFill>
                  <a:srgbClr val="787878"/>
                </a:solidFill>
                <a:latin typeface="Gmarket Sans Medium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140700" y="-6121400"/>
            <a:ext cx="3124200" cy="17322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4152900" y="5130800"/>
            <a:ext cx="10388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977900"/>
            <a:ext cx="1746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9334500"/>
            <a:ext cx="174625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4089400"/>
            <a:ext cx="174625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197600" y="5130800"/>
            <a:ext cx="8636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2030</a:t>
            </a:r>
          </a:p>
          <a:p>
            <a:pPr lvl="0" algn="l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2034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97600" y="4686300"/>
            <a:ext cx="334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33333"/>
                </a:solidFill>
                <a:latin typeface="Prompt Bold"/>
              </a:rPr>
              <a:t>EDUCATION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97600" y="6362700"/>
            <a:ext cx="334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33333"/>
                </a:solidFill>
                <a:latin typeface="Prompt Bold"/>
              </a:rPr>
              <a:t>AWARDS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1300" y="5130800"/>
            <a:ext cx="32258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KIM MIRI</a:t>
            </a:r>
          </a:p>
          <a:p>
            <a:pPr lvl="0" algn="l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2011. 09. 01</a:t>
            </a:r>
          </a:p>
          <a:p>
            <a:pPr lvl="0" algn="l">
              <a:lnSpc>
                <a:spcPct val="132800"/>
              </a:lnSpc>
            </a:pPr>
            <a:endParaRPr lang="en-US" sz="1600" b="0" i="0" u="none" strike="noStrike">
              <a:solidFill>
                <a:srgbClr val="333333"/>
              </a:solidFill>
              <a:latin typeface="Gmarket Sans Medium"/>
            </a:endParaRPr>
          </a:p>
          <a:p>
            <a:pPr lvl="0" algn="l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+82. 10. 2222. 2222</a:t>
            </a:r>
          </a:p>
          <a:p>
            <a:pPr lvl="0" algn="l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miri@miri.com</a:t>
            </a:r>
          </a:p>
          <a:p>
            <a:pPr lvl="0" algn="l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Instagram @kimmiri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86600" y="6819900"/>
            <a:ext cx="40767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미리캠퍼스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공모전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입선</a:t>
            </a:r>
          </a:p>
          <a:p>
            <a:pPr lvl="0" algn="l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BUSAN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캐릭터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공모전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입선</a:t>
            </a:r>
          </a:p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공익광고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캠페인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공모전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입선</a:t>
            </a:r>
          </a:p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미리전자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제품광고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공모전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최우수상</a:t>
            </a:r>
          </a:p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미리엑스포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일러스트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공모전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대상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42800" y="4673600"/>
            <a:ext cx="334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33333"/>
                </a:solidFill>
                <a:latin typeface="Prompt Bold"/>
              </a:rPr>
              <a:t>CERTIFICATE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95300" y="5118100"/>
            <a:ext cx="37211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포토샵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자격증</a:t>
            </a:r>
          </a:p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일러스트레이터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자격증</a:t>
            </a:r>
          </a:p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인디자인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자격증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42800" y="6362700"/>
            <a:ext cx="3340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33333"/>
                </a:solidFill>
                <a:latin typeface="Prompt Bold"/>
              </a:rPr>
              <a:t>SKILLS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3200" y="482600"/>
            <a:ext cx="6972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Prompt-Regular"/>
              </a:rPr>
              <a:t>Visual Designer KIM MIRI 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5700" y="508000"/>
            <a:ext cx="215900" cy="25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0" y="508000"/>
            <a:ext cx="2159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0" y="508000"/>
            <a:ext cx="215900" cy="254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7068800" y="9537700"/>
            <a:ext cx="292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Prompt-Regular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11300" y="4686300"/>
            <a:ext cx="334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33333"/>
                </a:solidFill>
                <a:latin typeface="Prompt Bold"/>
              </a:rPr>
              <a:t>PROFILE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86600" y="5130800"/>
            <a:ext cx="40767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미리고등학교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졸업</a:t>
            </a:r>
          </a:p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미리대학교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시각디자인과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졸업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97600" y="6819900"/>
            <a:ext cx="8636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2030</a:t>
            </a:r>
          </a:p>
          <a:p>
            <a:pPr lvl="0" algn="l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2030</a:t>
            </a:r>
          </a:p>
          <a:p>
            <a:pPr lvl="0" algn="l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2032</a:t>
            </a:r>
          </a:p>
          <a:p>
            <a:pPr lvl="0" algn="l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2034</a:t>
            </a:r>
          </a:p>
          <a:p>
            <a:pPr lvl="0" algn="l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2034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242800" y="5118100"/>
            <a:ext cx="8636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2030</a:t>
            </a:r>
          </a:p>
          <a:p>
            <a:pPr lvl="0" algn="l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2030</a:t>
            </a:r>
          </a:p>
          <a:p>
            <a:pPr lvl="0" algn="l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2030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242800" y="6819900"/>
            <a:ext cx="16891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포토샵</a:t>
            </a:r>
          </a:p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인디자인</a:t>
            </a:r>
          </a:p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일러스트</a:t>
            </a:r>
          </a:p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어도비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XD</a:t>
            </a:r>
          </a:p>
          <a:p>
            <a:pPr lvl="0" algn="l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HTML / CSS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>
            <a:alphaModFix amt="15000"/>
          </a:blip>
          <a:stretch>
            <a:fillRect/>
          </a:stretch>
        </p:blipFill>
        <p:spPr>
          <a:xfrm>
            <a:off x="13919200" y="6883400"/>
            <a:ext cx="2667000" cy="139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>
            <a:alphaModFix amt="15000"/>
          </a:blip>
          <a:stretch>
            <a:fillRect/>
          </a:stretch>
        </p:blipFill>
        <p:spPr>
          <a:xfrm>
            <a:off x="13919200" y="7200900"/>
            <a:ext cx="2667000" cy="139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>
            <a:alphaModFix amt="15000"/>
          </a:blip>
          <a:stretch>
            <a:fillRect/>
          </a:stretch>
        </p:blipFill>
        <p:spPr>
          <a:xfrm>
            <a:off x="13919200" y="7531100"/>
            <a:ext cx="2667000" cy="139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6">
            <a:alphaModFix amt="15000"/>
          </a:blip>
          <a:stretch>
            <a:fillRect/>
          </a:stretch>
        </p:blipFill>
        <p:spPr>
          <a:xfrm>
            <a:off x="13919200" y="7848600"/>
            <a:ext cx="2667000" cy="139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>
            <a:alphaModFix amt="15000"/>
          </a:blip>
          <a:stretch>
            <a:fillRect/>
          </a:stretch>
        </p:blipFill>
        <p:spPr>
          <a:xfrm>
            <a:off x="13919200" y="8178800"/>
            <a:ext cx="2667000" cy="139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19200" y="6883400"/>
            <a:ext cx="2476500" cy="139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19200" y="7200900"/>
            <a:ext cx="2476500" cy="139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19200" y="7531100"/>
            <a:ext cx="2476500" cy="139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19200" y="7848600"/>
            <a:ext cx="1333500" cy="139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19200" y="8178800"/>
            <a:ext cx="1854200" cy="1397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485900" y="2590800"/>
            <a:ext cx="69469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800" b="0" i="0" u="none" strike="noStrike" spc="-100">
                <a:solidFill>
                  <a:srgbClr val="333333"/>
                </a:solidFill>
                <a:latin typeface="Gmarket Sans Bold"/>
              </a:rPr>
              <a:t>RESUME.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0" y="4330700"/>
            <a:ext cx="7442200" cy="438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603500" y="-571500"/>
            <a:ext cx="1308100" cy="441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66700" y="3594100"/>
            <a:ext cx="7061200" cy="4432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73200" y="1257300"/>
            <a:ext cx="2336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333333"/>
                </a:solidFill>
                <a:latin typeface="Prompt-Medium"/>
              </a:rPr>
              <a:t>PROJECT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4152900" y="5130800"/>
            <a:ext cx="103886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977900"/>
            <a:ext cx="174625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9334500"/>
            <a:ext cx="174625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008100" y="1422400"/>
            <a:ext cx="3352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33333"/>
                </a:solidFill>
                <a:latin typeface="Prompt Bold"/>
              </a:rPr>
              <a:t>Website Design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7800" y="2705100"/>
            <a:ext cx="1587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FFFFFF"/>
                </a:solidFill>
                <a:latin typeface="Gmarket Sans Bold"/>
              </a:rPr>
              <a:t>Project name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2273300"/>
            <a:ext cx="174625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73200" y="482600"/>
            <a:ext cx="6972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Prompt-Regular"/>
              </a:rPr>
              <a:t>Visual Designer KIM MIRI 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5700" y="508000"/>
            <a:ext cx="215900" cy="25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4000" y="508000"/>
            <a:ext cx="2159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5000" y="508000"/>
            <a:ext cx="215900" cy="254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068800" y="9537700"/>
            <a:ext cx="292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Prompt-Regular"/>
              </a:rPr>
              <a:t>03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295400" y="5156200"/>
            <a:ext cx="83566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305300" y="1257300"/>
            <a:ext cx="736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333333"/>
                </a:solidFill>
                <a:latin typeface="Prompt-Medium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47800" y="7848600"/>
            <a:ext cx="3136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Gmarket Sans Medium"/>
              </a:rPr>
              <a:t>작업기간</a:t>
            </a:r>
            <a:r>
              <a:rPr lang="en-US" sz="1600" b="0" i="0" u="none" strike="noStrike">
                <a:solidFill>
                  <a:srgbClr val="FFFFFF"/>
                </a:solidFill>
                <a:latin typeface="Gmarket Sans Medium"/>
              </a:rPr>
              <a:t> l 2030.07~2030.09</a:t>
            </a:r>
          </a:p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Gmarket Sans Medium"/>
              </a:rPr>
              <a:t>프로그램</a:t>
            </a:r>
            <a:r>
              <a:rPr lang="en-US" sz="1600" b="0" i="0" u="none" strike="noStrike">
                <a:solidFill>
                  <a:srgbClr val="FFFFFF"/>
                </a:solidFill>
                <a:latin typeface="Gmarket Sans Medium"/>
              </a:rPr>
              <a:t> l Ps, Ai</a:t>
            </a:r>
          </a:p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Gmarket Sans Medium"/>
              </a:rPr>
              <a:t>기여도</a:t>
            </a:r>
            <a:r>
              <a:rPr lang="en-US" sz="1600" b="0" i="0" u="none" strike="noStrike">
                <a:solidFill>
                  <a:srgbClr val="FFFFFF"/>
                </a:solidFill>
                <a:latin typeface="Gmarket Sans Medium"/>
              </a:rPr>
              <a:t> l 100%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47800" y="3162300"/>
            <a:ext cx="15875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Gmarket Sans Medium"/>
              </a:rPr>
              <a:t>프로젝트</a:t>
            </a:r>
            <a:r>
              <a:rPr lang="en-US" sz="16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Gmarket Sans Medium"/>
              </a:rPr>
              <a:t>설명을</a:t>
            </a:r>
            <a:r>
              <a:rPr lang="en-US" sz="16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Gmarket Sans Medium"/>
              </a:rPr>
              <a:t>작성해</a:t>
            </a:r>
            <a:r>
              <a:rPr lang="en-US" sz="16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Gmarket Sans Medium"/>
              </a:rPr>
              <a:t>주세요</a:t>
            </a:r>
            <a:r>
              <a:rPr lang="en-US" sz="1600" b="0" i="0" u="none" strike="noStrike">
                <a:solidFill>
                  <a:srgbClr val="FFFFFF"/>
                </a:solidFill>
                <a:latin typeface="Gmarket Sans Medium"/>
              </a:rPr>
              <a:t>.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7300" y="2908300"/>
            <a:ext cx="7442200" cy="4381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0" y="2946400"/>
            <a:ext cx="3873500" cy="571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2946400"/>
            <a:ext cx="3873500" cy="571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4100" y="2946400"/>
            <a:ext cx="3873500" cy="571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067800" y="-7035800"/>
            <a:ext cx="1308100" cy="1733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4152900" y="5130800"/>
            <a:ext cx="103886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977900"/>
            <a:ext cx="174625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9334500"/>
            <a:ext cx="174625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008100" y="1422400"/>
            <a:ext cx="3352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33333"/>
                </a:solidFill>
                <a:latin typeface="Prompt Bold"/>
              </a:rPr>
              <a:t>Package Design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7800" y="2705100"/>
            <a:ext cx="1587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Gmarket Sans Bold"/>
              </a:rPr>
              <a:t>Project name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2273300"/>
            <a:ext cx="174625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73200" y="482600"/>
            <a:ext cx="6972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Prompt-Regular"/>
              </a:rPr>
              <a:t>Visual Designer KIM MIRI 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95700" y="508000"/>
            <a:ext cx="215900" cy="25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64000" y="508000"/>
            <a:ext cx="2159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45000" y="508000"/>
            <a:ext cx="215900" cy="254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068800" y="9537700"/>
            <a:ext cx="292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Prompt-Regular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47800" y="3162300"/>
            <a:ext cx="15875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프로젝트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설명을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작성해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주세요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73200" y="1257300"/>
            <a:ext cx="2336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333333"/>
                </a:solidFill>
                <a:latin typeface="Prompt-Medium"/>
              </a:rPr>
              <a:t>PROJECT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305300" y="1257300"/>
            <a:ext cx="1155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333333"/>
                </a:solidFill>
                <a:latin typeface="Prompt-Medium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47800" y="7848600"/>
            <a:ext cx="3136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작업기간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l 2032.03~2030.05</a:t>
            </a:r>
          </a:p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프로그램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l Ps, Ai</a:t>
            </a:r>
          </a:p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기여도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l 100%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2286000"/>
            <a:ext cx="12814300" cy="7048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067800" y="-7035800"/>
            <a:ext cx="1308100" cy="1733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4152900" y="5130800"/>
            <a:ext cx="103886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977900"/>
            <a:ext cx="174625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9334500"/>
            <a:ext cx="174625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08100" y="1422400"/>
            <a:ext cx="3352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ompt Bold"/>
              </a:rPr>
              <a:t>Graphic Design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2273300"/>
            <a:ext cx="174625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73200" y="482600"/>
            <a:ext cx="6972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Prompt-Regular"/>
              </a:rPr>
              <a:t>Visual Designer KIM MIRI 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5700" y="508000"/>
            <a:ext cx="2159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0" y="508000"/>
            <a:ext cx="2159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5000" y="508000"/>
            <a:ext cx="215900" cy="254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068800" y="9537700"/>
            <a:ext cx="292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Prompt-Regular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62100" y="2705100"/>
            <a:ext cx="1587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Gmarket Sans Bold"/>
              </a:rPr>
              <a:t>Project name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262100" y="3162300"/>
            <a:ext cx="15875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프로젝트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설명을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작성해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주세요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0337800" y="5803900"/>
            <a:ext cx="70485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473200" y="1257300"/>
            <a:ext cx="2336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FFFFFF"/>
                </a:solidFill>
                <a:latin typeface="Prompt-Medium"/>
              </a:rPr>
              <a:t>PROJECT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05300" y="1257300"/>
            <a:ext cx="1193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FFFFFF"/>
                </a:solidFill>
                <a:latin typeface="Prompt-Medium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62100" y="7848600"/>
            <a:ext cx="3136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작업기간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l 2034.05~2034.07</a:t>
            </a:r>
          </a:p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프로그램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l Ps, Ai</a:t>
            </a:r>
          </a:p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기여도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l 100%</a:t>
            </a:r>
          </a:p>
        </p:txBody>
      </p:sp>
      <p:sp>
        <p:nvSpPr>
          <p:cNvPr id="21" name="TextBox 21"/>
          <p:cNvSpPr txBox="1"/>
          <p:nvPr/>
        </p:nvSpPr>
        <p:spPr>
          <a:xfrm rot="-1680000">
            <a:off x="6324600" y="4800600"/>
            <a:ext cx="22352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1" u="none" strike="noStrike">
                <a:solidFill>
                  <a:srgbClr val="333333"/>
                </a:solidFill>
                <a:latin typeface="Prompt Semibold Italic"/>
              </a:rPr>
              <a:t>Project</a:t>
            </a:r>
          </a:p>
          <a:p>
            <a:pPr lvl="0" algn="ctr">
              <a:lnSpc>
                <a:spcPct val="99600"/>
              </a:lnSpc>
            </a:pPr>
            <a:r>
              <a:rPr lang="en-US" sz="2900" b="0" i="1" u="none" strike="noStrike">
                <a:solidFill>
                  <a:srgbClr val="333333"/>
                </a:solidFill>
                <a:latin typeface="Prompt Semibold Italic"/>
              </a:rPr>
              <a:t>  Name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067800" y="-7048500"/>
            <a:ext cx="1308100" cy="17360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73200" y="1257300"/>
            <a:ext cx="2336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333333"/>
                </a:solidFill>
                <a:latin typeface="Prompt-Medium"/>
              </a:rPr>
              <a:t>PROJECT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4152900" y="5130800"/>
            <a:ext cx="103886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977900"/>
            <a:ext cx="174625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9334500"/>
            <a:ext cx="174625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08100" y="1422400"/>
            <a:ext cx="3352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33333"/>
                </a:solidFill>
                <a:latin typeface="Prompt Bold"/>
              </a:rPr>
              <a:t>Branding Design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7800" y="2705100"/>
            <a:ext cx="1587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Gmarket Sans Bold"/>
              </a:rPr>
              <a:t>Project name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2273300"/>
            <a:ext cx="174625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73200" y="482600"/>
            <a:ext cx="6972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Prompt-Regular"/>
              </a:rPr>
              <a:t>Visual Designer KIM MIRI 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5700" y="508000"/>
            <a:ext cx="2159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0" y="508000"/>
            <a:ext cx="2159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0" y="508000"/>
            <a:ext cx="215900" cy="254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068800" y="9537700"/>
            <a:ext cx="292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Prompt-Regular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05300" y="1257300"/>
            <a:ext cx="1257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333333"/>
                </a:solidFill>
                <a:latin typeface="Prompt-Medium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47800" y="7848600"/>
            <a:ext cx="3136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작업기간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l 2034.09~2034.11</a:t>
            </a:r>
          </a:p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프로그램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l Ps, Ai</a:t>
            </a:r>
          </a:p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기여도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l 100%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47800" y="3162300"/>
            <a:ext cx="15875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프로젝트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설명을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작성해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주세요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0" y="2717800"/>
            <a:ext cx="5600700" cy="3098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100" y="2717800"/>
            <a:ext cx="6108700" cy="6172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0" y="6007100"/>
            <a:ext cx="5600700" cy="287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71600" y="3924300"/>
            <a:ext cx="977900" cy="558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36700" y="7086600"/>
            <a:ext cx="673100" cy="393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780000">
            <a:off x="9791700" y="6705600"/>
            <a:ext cx="7620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537200" y="-3505200"/>
            <a:ext cx="7213600" cy="1620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2300" y="2413000"/>
            <a:ext cx="3733800" cy="3733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36700" y="3746500"/>
            <a:ext cx="62611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600" b="0" i="0" u="none" strike="noStrike" spc="-100">
                <a:solidFill>
                  <a:srgbClr val="333333"/>
                </a:solidFill>
                <a:latin typeface="Gmarket Sans Bold"/>
              </a:rPr>
              <a:t>Thank you.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4152900" y="5130800"/>
            <a:ext cx="103886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977900"/>
            <a:ext cx="17462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9334500"/>
            <a:ext cx="174625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36700" y="8610600"/>
            <a:ext cx="6972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Prompt-Regular"/>
              </a:rPr>
              <a:t>Visual Designer KIM MIRI 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1400" y="8623300"/>
            <a:ext cx="2159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9700" y="8623300"/>
            <a:ext cx="2159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0700" y="8623300"/>
            <a:ext cx="215900" cy="254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734800" y="8610600"/>
            <a:ext cx="4953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Contact. 010.1234.5678  miri@miri.com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2052300" y="5118100"/>
            <a:ext cx="103886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" y="8191500"/>
            <a:ext cx="162052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734800" y="6972300"/>
            <a:ext cx="4953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감사합니다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 </a:t>
            </a:r>
          </a:p>
          <a:p>
            <a:pPr lvl="0" algn="r">
              <a:lnSpc>
                <a:spcPct val="132800"/>
              </a:lnSpc>
            </a:pP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디자이너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김미리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1600" b="0" i="0" u="none" strike="noStrike">
                <a:solidFill>
                  <a:srgbClr val="333333"/>
                </a:solidFill>
                <a:ea typeface="Gmarket Sans Medium"/>
              </a:rPr>
              <a:t>이었습니다</a:t>
            </a:r>
            <a:r>
              <a:rPr lang="en-US" sz="1600" b="0" i="0" u="none" strike="noStrike">
                <a:solidFill>
                  <a:srgbClr val="333333"/>
                </a:solidFill>
                <a:latin typeface="Gmarket Sans Medium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399</Words>
  <Application>Microsoft Office PowerPoint</Application>
  <PresentationFormat>사용자 지정</PresentationFormat>
  <Paragraphs>99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Gmarket Sans Bold</vt:lpstr>
      <vt:lpstr>Prompt Bold</vt:lpstr>
      <vt:lpstr>Prompt-Regular</vt:lpstr>
      <vt:lpstr>Arial</vt:lpstr>
      <vt:lpstr>Gmarket Sans Medium</vt:lpstr>
      <vt:lpstr>Prompt-Medium</vt:lpstr>
      <vt:lpstr>Calibri</vt:lpstr>
      <vt:lpstr>Prompt Semibold Italic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1</cp:revision>
  <dcterms:created xsi:type="dcterms:W3CDTF">2006-08-16T00:00:00Z</dcterms:created>
  <dcterms:modified xsi:type="dcterms:W3CDTF">2025-01-05T16:18:59Z</dcterms:modified>
</cp:coreProperties>
</file>